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Ou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 me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ai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n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/>
              <a:t>~ literally no way, no way ever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Orphans</a:t>
            </a:r>
            <a:r>
              <a:rPr lang="en-US" sz="3200" dirty="0" smtClean="0"/>
              <a:t> ~ KJV, </a:t>
            </a:r>
            <a:r>
              <a:rPr lang="en-US" sz="3200" i="1" dirty="0" smtClean="0">
                <a:solidFill>
                  <a:schemeClr val="bg1"/>
                </a:solidFill>
              </a:rPr>
              <a:t>comfortless</a:t>
            </a:r>
            <a:r>
              <a:rPr lang="en-US" sz="3200" dirty="0" smtClean="0"/>
              <a:t> 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orphanos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2387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Destitute, friendless, bereft of parents</a:t>
            </a:r>
            <a:endParaRPr lang="en-US" sz="32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 Imperative Doctrines: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1) The Person of Jesus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722994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2) The Work of Jesus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220167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3) The Resurrection of Jesus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72137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… and every spirit that does not confess that Jesus Christ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has come in the flesh is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not of God. And this is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The spirit of the Anti-</a:t>
            </a:r>
          </a:p>
          <a:p>
            <a:r>
              <a:rPr lang="en-US" sz="3200" i="1" dirty="0" err="1" smtClean="0">
                <a:solidFill>
                  <a:schemeClr val="bg1"/>
                </a:solidFill>
              </a:rPr>
              <a:t>christ</a:t>
            </a:r>
            <a:r>
              <a:rPr lang="en-US" sz="3200" i="1" dirty="0" smtClean="0">
                <a:solidFill>
                  <a:schemeClr val="bg1"/>
                </a:solidFill>
              </a:rPr>
              <a:t>, which you have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heard was coming, and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is now already in the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world.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4.3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122045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2) The Work of Jesus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1712655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But even if we, or an angel from heaven, preach any other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gospel to you than what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we have preached to you,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let him be accursed.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Galatians 1.8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5800" y="121279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3) The Resurrection of Jesus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172137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And if Christ is not risen, your faith is futile; you are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still in your sins!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608101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Corinthians 15.17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 tmFilter="0,0; .5, 0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 tmFilter="0,0; .5, 0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50"/>
                            </p:stCondLst>
                            <p:childTnLst>
                              <p:par>
                                <p:cTn id="1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 tmFilter="0,0; .5, 0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2"/>
      <p:bldP spid="7" grpId="0"/>
      <p:bldP spid="7" grpId="2"/>
      <p:bldP spid="9" grpId="0"/>
      <p:bldP spid="9" grpId="2"/>
      <p:bldP spid="12" grpId="0"/>
      <p:bldP spid="12" grpId="1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7 “I AM” statements: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8922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6:35 ~ </a:t>
            </a:r>
            <a:r>
              <a:rPr lang="en-US" sz="3200" dirty="0" smtClean="0">
                <a:solidFill>
                  <a:schemeClr val="bg1"/>
                </a:solidFill>
              </a:rPr>
              <a:t>the Bread of life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66999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8:12 ~ </a:t>
            </a:r>
            <a:r>
              <a:rPr lang="en-US" sz="3200" dirty="0" smtClean="0">
                <a:solidFill>
                  <a:schemeClr val="bg1"/>
                </a:solidFill>
              </a:rPr>
              <a:t>the Light of the World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18965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10:7, 9 ~ </a:t>
            </a:r>
            <a:r>
              <a:rPr lang="en-US" sz="3200" dirty="0" smtClean="0">
                <a:solidFill>
                  <a:schemeClr val="bg1"/>
                </a:solidFill>
              </a:rPr>
              <a:t>the Door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720555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10:11, 14 ~ </a:t>
            </a:r>
            <a:r>
              <a:rPr lang="en-US" sz="3200" dirty="0" smtClean="0">
                <a:solidFill>
                  <a:schemeClr val="bg1"/>
                </a:solidFill>
              </a:rPr>
              <a:t>the Good Shepherd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722132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11:25 ~ </a:t>
            </a:r>
            <a:r>
              <a:rPr lang="en-US" sz="3200" dirty="0" smtClean="0">
                <a:solidFill>
                  <a:schemeClr val="bg1"/>
                </a:solidFill>
              </a:rPr>
              <a:t>the Resurrection and the Life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4697742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14:6 ~ </a:t>
            </a:r>
            <a:r>
              <a:rPr lang="en-US" sz="3200" dirty="0" smtClean="0">
                <a:solidFill>
                  <a:schemeClr val="bg1"/>
                </a:solidFill>
              </a:rPr>
              <a:t>the Way, the Truth and the Life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5674602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15:1, 5 ~ </a:t>
            </a:r>
            <a:r>
              <a:rPr lang="en-US" sz="3200" dirty="0" smtClean="0">
                <a:solidFill>
                  <a:schemeClr val="bg1"/>
                </a:solidFill>
              </a:rPr>
              <a:t>the Vine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0" grpId="2"/>
      <p:bldP spid="13" grpId="0"/>
      <p:bldP spid="13" grpId="1"/>
      <p:bldP spid="13" grpId="2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Believe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pisteu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/>
              <a:t>– 84x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15</a:t>
            </a:r>
            <a:r>
              <a:rPr lang="en-US" sz="3200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that whoever believes     Him should not perish but have eternal life.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aseline="30000" dirty="0" smtClean="0"/>
              <a:t>16</a:t>
            </a:r>
            <a:r>
              <a:rPr lang="en-US" sz="3200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For God so loved the world that He gave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His only begotten Son,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that whoever believes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Him should not perish but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have everlasting life.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608101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John 3.15-16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91200" y="742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in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5246" y="3124414"/>
            <a:ext cx="609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in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304020" y="308906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eis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8740" y="67081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eis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4618220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eis</a:t>
            </a:r>
            <a:r>
              <a:rPr lang="en-US" sz="3200" dirty="0" smtClean="0">
                <a:latin typeface="Magneto" pitchFamily="82" charset="0"/>
              </a:rPr>
              <a:t> ~ into</a:t>
            </a:r>
          </a:p>
        </p:txBody>
      </p:sp>
      <p:sp>
        <p:nvSpPr>
          <p:cNvPr id="21" name="Oval 20"/>
          <p:cNvSpPr/>
          <p:nvPr/>
        </p:nvSpPr>
        <p:spPr>
          <a:xfrm>
            <a:off x="5685020" y="715780"/>
            <a:ext cx="762000" cy="6096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257800" y="3139190"/>
            <a:ext cx="762000" cy="6096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 tmFilter="0,0; .5, 0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 animBg="1"/>
      <p:bldP spid="21" grpId="1" animBg="1"/>
      <p:bldP spid="22" grpId="0" animBg="1"/>
      <p:bldP spid="2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Perishes</a:t>
            </a:r>
            <a:r>
              <a:rPr lang="en-US" sz="3200" dirty="0" smtClean="0"/>
              <a:t> ~ Pres. Part. – literally </a:t>
            </a:r>
            <a:r>
              <a:rPr lang="en-US" sz="3200" i="1" dirty="0" smtClean="0"/>
              <a:t>perishing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Believe in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eis</a:t>
            </a:r>
            <a:r>
              <a:rPr lang="en-US" sz="3200" dirty="0" smtClean="0"/>
              <a:t> – </a:t>
            </a:r>
            <a:r>
              <a:rPr lang="en-US" sz="3200" i="1" dirty="0" smtClean="0"/>
              <a:t>into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"Whoever had not witnessed it had never seen rejoicing at all"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8101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J. B. </a:t>
            </a:r>
            <a:r>
              <a:rPr lang="en-US" sz="2600" dirty="0" err="1" smtClean="0">
                <a:latin typeface="Magneto" pitchFamily="82" charset="0"/>
              </a:rPr>
              <a:t>Lighfoot</a:t>
            </a:r>
            <a:endParaRPr lang="en-US" sz="26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Heart</a:t>
            </a:r>
            <a:r>
              <a:rPr lang="en-US" sz="3200" dirty="0" smtClean="0"/>
              <a:t> ~ KJV, </a:t>
            </a:r>
            <a:r>
              <a:rPr lang="en-US" sz="3200" dirty="0" smtClean="0">
                <a:solidFill>
                  <a:schemeClr val="bg1"/>
                </a:solidFill>
              </a:rPr>
              <a:t>belly</a:t>
            </a:r>
            <a:r>
              <a:rPr lang="en-US" sz="3200" dirty="0" smtClean="0"/>
              <a:t> 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koilia</a:t>
            </a:r>
            <a:r>
              <a:rPr lang="en-US" sz="3200" dirty="0" smtClean="0"/>
              <a:t> (womb, hollow, cavity, void)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2262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2838</TotalTime>
  <Words>341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61</cp:revision>
  <dcterms:created xsi:type="dcterms:W3CDTF">2009-11-27T14:20:08Z</dcterms:created>
  <dcterms:modified xsi:type="dcterms:W3CDTF">2009-11-30T21:39:49Z</dcterms:modified>
</cp:coreProperties>
</file>